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8F458E-5BFA-433B-AC00-21646EFF96AA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2CF56F-DDE4-467B-8E58-B55C8469F4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270576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Презентация урока русского языка. Развитие речи, 4 класс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656784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Тема: сочинение по картине Василия Андреевича Тропинина «Кружевница»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604739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 начальных классов, высшей категории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Никитюк Лариса Петровна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МОУ «</a:t>
            </a:r>
            <a:r>
              <a:rPr lang="ru-RU" dirty="0" err="1" smtClean="0">
                <a:solidFill>
                  <a:schemeClr val="bg1"/>
                </a:solidFill>
              </a:rPr>
              <a:t>Амвросиевская</a:t>
            </a:r>
            <a:r>
              <a:rPr lang="ru-RU" dirty="0" smtClean="0">
                <a:solidFill>
                  <a:schemeClr val="bg1"/>
                </a:solidFill>
              </a:rPr>
              <a:t> школа №6»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Амвросиевского</a:t>
            </a:r>
            <a:r>
              <a:rPr lang="ru-RU" dirty="0" smtClean="0">
                <a:solidFill>
                  <a:schemeClr val="bg1"/>
                </a:solidFill>
              </a:rPr>
              <a:t> района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Донецкой Народной Республики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0" y="2401898"/>
            <a:ext cx="3286148" cy="402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9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7649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Цели: продолжать 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работу по формированию умений обучающихся по написанию сочинения - описания картины; расширять словарный запас обучающихся; воспитывать любовь к живописи, русскому языку; учить проводить самооценку своей творческой деятельности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100392" y="6597351"/>
            <a:ext cx="864096" cy="26064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3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2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61206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План                                                                                                            1. Творчество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В.А.Тропинина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90678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Откуда мы возьмем материал для вступления ( Можно рассказать о самом художнике и его творчестве)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Колорит картины.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90678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(Рабочие материалы)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Описание девушки:  её лицо, взгляд, волосы, светлая одежда, руки, труд мастерицы.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Моё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впечатление о картине.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7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2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158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159</TotalTime>
  <Words>77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урока русского языка. Развитие речи, 4 класс </vt:lpstr>
      <vt:lpstr>Цели: продолжать работу по формированию умений обучающихся по написанию сочинения - описания картины; расширять словарный запас обучающихся; воспитывать любовь к живописи, русскому языку; учить проводить самооценку своей творческой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языка, 4 класс</dc:title>
  <dc:creator>Пользователь Windows</dc:creator>
  <cp:lastModifiedBy>Пользователь Windows</cp:lastModifiedBy>
  <cp:revision>10</cp:revision>
  <dcterms:created xsi:type="dcterms:W3CDTF">2020-01-07T15:45:30Z</dcterms:created>
  <dcterms:modified xsi:type="dcterms:W3CDTF">2020-01-10T12:01:41Z</dcterms:modified>
</cp:coreProperties>
</file>